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1484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Производственная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Экономическая выгода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 влияния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9578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Прочие особые достижения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1484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10538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дивизиона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Инфраструктурные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который соответствует общим требованиям приказа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 по эффективной теплогенерации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 по эффективной теплогенерации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ПРОИЗВОДСТВЕННАЯ </a:t>
            </a: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ЭКОНОМИЧЕСКАЯ ВЫГОДА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 ВЛИЯНИЯ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ПРОЧИЕ ОСОБЫЕ ДОСТИЖЕНИЯ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591221"/>
              </p:ext>
            </p:extLst>
          </p:nvPr>
        </p:nvGraphicFramePr>
        <p:xfrm>
          <a:off x="450706" y="485899"/>
          <a:ext cx="7807427" cy="42123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
Производственная 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Активное участие в оптимизации производственных процессов, выражающееся в:
• Минимизации потребления топлива при заданном тепловом режиме
• Эффективности топливоиспользования в сравнении с другими ТЭС аналогичной категории
• Повышении надежности и эффективности оборудования, 
• производительности труда
• Снижение удельного показателя повреждений ед/км
• Снижение удельных утечек теплоносителя (л/м2) без учета, открытого водоразбора;
• Снижение удельного объема потерь Гкал/м2 и др.
• Реализации производственных задач в условиях дефицита времени.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Экономическая выгода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Оценивается экономическая выгода от действий, решений и их реализации - измеримое положительное влияние на улучшение экономических показателей предприятия. 
Также может оцениваться количество и реализация проектов и предложений по улучшению, внедрению инноваций в производственных процессах, имеющих измеримое положительное влияние на улучшение экономических показателей предприятия; либо проектов, имеющих измеримое положительное влияние на повышение качества обслуживания клиентов и их лояльность к компании.
Возможно принятие в расчет теоретических расчетов, если реализация не завершена на момент проведения конкурса.
• Выручка
• УРУТ
• Экономический эффект от реализации ПСР-проектов
• Экономия топлива: эффективность использования топлива относительно утвержденных нормативов и режимных карт
• Собираемость платежей  и др.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469344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 влияния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Численность потребителей услуги, которые получили положительный эффект от действий/решений сотрудника 
• Количество потребителей
• Количество сотрудников, которых коснулось улучшение (для внутренних проектов).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Прочие особые достижения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Оцениваются достижения, критически повлиявшие на выполнение бизнес-плана Общества, не отмеченные предыдущими критериями. Оценка ставится председателем КК дивизиона.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53728</TotalTime>
  <Words>2309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2026-02-11T07:13:21Z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